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58" r:id="rId5"/>
    <p:sldId id="263" r:id="rId6"/>
    <p:sldId id="264" r:id="rId7"/>
    <p:sldId id="266" r:id="rId8"/>
    <p:sldId id="267" r:id="rId9"/>
    <p:sldId id="268" r:id="rId10"/>
    <p:sldId id="269" r:id="rId11"/>
    <p:sldId id="260" r:id="rId12"/>
    <p:sldId id="261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09" autoAdjust="0"/>
    <p:restoredTop sz="96292" autoAdjust="0"/>
  </p:normalViewPr>
  <p:slideViewPr>
    <p:cSldViewPr snapToGrid="0">
      <p:cViewPr varScale="1">
        <p:scale>
          <a:sx n="111" d="100"/>
          <a:sy n="111" d="100"/>
        </p:scale>
        <p:origin x="1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4203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83814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37658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5567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468073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01966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02213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52576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61487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76670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67924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7284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1504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22112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312A5C8-BD95-49A5-8C32-5A11D6447EED}" type="datetimeFigureOut">
              <a:rPr lang="es-CO" smtClean="0"/>
              <a:t>24/11/2020</a:t>
            </a:fld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06E9930C-54B9-4F18-B372-343DDD03B7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861854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diccionario.docx" TargetMode="External"/><Relationship Id="rId2" Type="http://schemas.openxmlformats.org/officeDocument/2006/relationships/hyperlink" Target="PROYECTO%20PAUSAS%20ACTIVAS.docx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5FD85F-1E18-425A-BD0A-16C343C863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Appausa</a:t>
            </a:r>
            <a:r>
              <a:rPr lang="es-ES" dirty="0"/>
              <a:t>: Análisis, Diseño y Desarrollo.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7D4FF06-5983-438B-9AD6-4CD208084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792575"/>
          </a:xfrm>
        </p:spPr>
        <p:txBody>
          <a:bodyPr>
            <a:normAutofit/>
          </a:bodyPr>
          <a:lstStyle/>
          <a:p>
            <a:r>
              <a:rPr lang="es-ES" dirty="0"/>
              <a:t>Juan David González Dimaté</a:t>
            </a:r>
          </a:p>
          <a:p>
            <a:r>
              <a:rPr lang="es-ES" dirty="0"/>
              <a:t>Luis Felipe Velasco Tao</a:t>
            </a:r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756B2D8-EDCF-4B66-92BE-151EDA91B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78" y="145562"/>
            <a:ext cx="1920523" cy="207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13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3B35C59C-091D-4CD1-8B68-65CB1F2DA32C}"/>
              </a:ext>
            </a:extLst>
          </p:cNvPr>
          <p:cNvSpPr/>
          <p:nvPr/>
        </p:nvSpPr>
        <p:spPr>
          <a:xfrm>
            <a:off x="8619543" y="526095"/>
            <a:ext cx="2746355" cy="12969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200" dirty="0"/>
              <a:t>Mockups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222FC4C-EF90-4A22-88B8-4FED49F5580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81562" y="2073799"/>
            <a:ext cx="2695575" cy="464629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7C33A7D-5345-4409-BD66-A82514468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47" y="367579"/>
            <a:ext cx="7732143" cy="3912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666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F5298D4-794F-44CC-8276-9B0D4BC6A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2518" y="170678"/>
            <a:ext cx="3371850" cy="603885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07DF1E73-C4EE-4B4D-BF1E-6B4849BB343B}"/>
              </a:ext>
            </a:extLst>
          </p:cNvPr>
          <p:cNvSpPr/>
          <p:nvPr/>
        </p:nvSpPr>
        <p:spPr>
          <a:xfrm>
            <a:off x="535459" y="834619"/>
            <a:ext cx="2729895" cy="1630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dirty="0"/>
              <a:t>Estructura del Proyecto</a:t>
            </a:r>
            <a:endParaRPr lang="es-CO" sz="3200" dirty="0"/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E0083BB7-EA4F-4BBC-9F6B-15910344BAD9}"/>
              </a:ext>
            </a:extLst>
          </p:cNvPr>
          <p:cNvSpPr/>
          <p:nvPr/>
        </p:nvSpPr>
        <p:spPr>
          <a:xfrm>
            <a:off x="7101016" y="4764327"/>
            <a:ext cx="1411502" cy="12603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34A9A69-24D4-4BC6-8C6A-23B63F5BE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354" y="835855"/>
            <a:ext cx="3467100" cy="325755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E7255F2D-17A2-4D0A-8220-CC8E1CF5B24E}"/>
              </a:ext>
            </a:extLst>
          </p:cNvPr>
          <p:cNvSpPr/>
          <p:nvPr/>
        </p:nvSpPr>
        <p:spPr>
          <a:xfrm>
            <a:off x="4371121" y="4579517"/>
            <a:ext cx="2729895" cy="1630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dirty="0"/>
              <a:t>Entidades</a:t>
            </a:r>
            <a:endParaRPr lang="es-CO" sz="3200" dirty="0"/>
          </a:p>
        </p:txBody>
      </p:sp>
    </p:spTree>
    <p:extLst>
      <p:ext uri="{BB962C8B-B14F-4D97-AF65-F5344CB8AC3E}">
        <p14:creationId xmlns:p14="http://schemas.microsoft.com/office/powerpoint/2010/main" val="3319241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0550959-39E3-44C8-9F0C-6EE9DF41A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6941" y="158743"/>
            <a:ext cx="8554217" cy="6540513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FDB2A0D9-C4A8-44EA-9072-C1CA1E8D83FC}"/>
              </a:ext>
            </a:extLst>
          </p:cNvPr>
          <p:cNvSpPr/>
          <p:nvPr/>
        </p:nvSpPr>
        <p:spPr>
          <a:xfrm>
            <a:off x="816338" y="2457473"/>
            <a:ext cx="2556108" cy="1630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dirty="0"/>
              <a:t>Ejemplo de una Entidad</a:t>
            </a:r>
            <a:endParaRPr lang="es-CO" sz="3200" dirty="0"/>
          </a:p>
        </p:txBody>
      </p:sp>
    </p:spTree>
    <p:extLst>
      <p:ext uri="{BB962C8B-B14F-4D97-AF65-F5344CB8AC3E}">
        <p14:creationId xmlns:p14="http://schemas.microsoft.com/office/powerpoint/2010/main" val="5090336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C091ED-E46E-4E30-8E2E-9F6767555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s-CO" dirty="0">
                <a:hlinkClick r:id="rId2" action="ppaction://hlinkfile"/>
              </a:rPr>
              <a:t>Documento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70641D2-F86D-4C86-A705-91C00F97B2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anchor="ctr"/>
          <a:lstStyle/>
          <a:p>
            <a:r>
              <a:rPr lang="es-CO" dirty="0">
                <a:hlinkClick r:id="rId3" action="ppaction://hlinkfile"/>
              </a:rPr>
              <a:t>Diccionario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74358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>
            <a:extLst>
              <a:ext uri="{FF2B5EF4-FFF2-40B4-BE49-F238E27FC236}">
                <a16:creationId xmlns:a16="http://schemas.microsoft.com/office/drawing/2014/main" id="{DA062BBC-6BC6-4BCA-BADF-FAA33C736398}"/>
              </a:ext>
            </a:extLst>
          </p:cNvPr>
          <p:cNvSpPr/>
          <p:nvPr/>
        </p:nvSpPr>
        <p:spPr>
          <a:xfrm>
            <a:off x="184669" y="2302933"/>
            <a:ext cx="2874619" cy="17949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dirty="0"/>
              <a:t>Arquitectura del proyecto</a:t>
            </a:r>
            <a:endParaRPr lang="es-CO" sz="32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442A5B0-346E-4EBC-B571-435C3A6152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59288" y="541866"/>
            <a:ext cx="8820584" cy="590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74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FCF1D59A-6791-40C2-8F26-FF18BE342AE6}"/>
              </a:ext>
            </a:extLst>
          </p:cNvPr>
          <p:cNvSpPr/>
          <p:nvPr/>
        </p:nvSpPr>
        <p:spPr>
          <a:xfrm>
            <a:off x="5372100" y="129540"/>
            <a:ext cx="5463540" cy="61798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27CE52B-FE53-4D9D-8914-7BAE945BEFC8}"/>
              </a:ext>
            </a:extLst>
          </p:cNvPr>
          <p:cNvSpPr/>
          <p:nvPr/>
        </p:nvSpPr>
        <p:spPr>
          <a:xfrm>
            <a:off x="184669" y="2302933"/>
            <a:ext cx="2874619" cy="17949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dirty="0"/>
              <a:t>Diagrama de Despliegue</a:t>
            </a:r>
            <a:endParaRPr lang="es-CO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6F0CFE5-D481-4C11-863D-62D09188D5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14901"/>
            <a:ext cx="5226484" cy="5970997"/>
          </a:xfrm>
          <a:prstGeom prst="rect">
            <a:avLst/>
          </a:prstGeom>
        </p:spPr>
      </p:pic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C5872F1D-9C4B-4717-97F6-AAB495074BBA}"/>
              </a:ext>
            </a:extLst>
          </p:cNvPr>
          <p:cNvSpPr/>
          <p:nvPr/>
        </p:nvSpPr>
        <p:spPr>
          <a:xfrm>
            <a:off x="3307080" y="2727960"/>
            <a:ext cx="1531620" cy="990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80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>
            <a:extLst>
              <a:ext uri="{FF2B5EF4-FFF2-40B4-BE49-F238E27FC236}">
                <a16:creationId xmlns:a16="http://schemas.microsoft.com/office/drawing/2014/main" id="{DA062BBC-6BC6-4BCA-BADF-FAA33C736398}"/>
              </a:ext>
            </a:extLst>
          </p:cNvPr>
          <p:cNvSpPr/>
          <p:nvPr/>
        </p:nvSpPr>
        <p:spPr>
          <a:xfrm>
            <a:off x="137159" y="2320290"/>
            <a:ext cx="2556108" cy="1630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dirty="0"/>
              <a:t>Modelo Entidad - Relación</a:t>
            </a:r>
            <a:endParaRPr lang="es-CO" sz="32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DA6D94A-3925-4B49-9D48-620192B0A6B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267" y="154700"/>
            <a:ext cx="8980392" cy="654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243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2927AD3D-B2ED-4EBB-A557-03D84A286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785" y="2074545"/>
            <a:ext cx="10572750" cy="409575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48571D5F-608D-47B2-AC0F-37728D061E23}"/>
              </a:ext>
            </a:extLst>
          </p:cNvPr>
          <p:cNvSpPr/>
          <p:nvPr/>
        </p:nvSpPr>
        <p:spPr>
          <a:xfrm>
            <a:off x="4472938" y="444534"/>
            <a:ext cx="3535681" cy="1630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dirty="0"/>
              <a:t>Grados de dependencia</a:t>
            </a:r>
            <a:endParaRPr lang="es-CO" sz="3200" dirty="0"/>
          </a:p>
        </p:txBody>
      </p:sp>
    </p:spTree>
    <p:extLst>
      <p:ext uri="{BB962C8B-B14F-4D97-AF65-F5344CB8AC3E}">
        <p14:creationId xmlns:p14="http://schemas.microsoft.com/office/powerpoint/2010/main" val="121928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BAB2BB1-BFF6-4B16-AE1D-4C1B7B83A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78" y="115961"/>
            <a:ext cx="11228663" cy="6626077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6C92B28D-99AA-438E-AB5F-5598359A0A79}"/>
              </a:ext>
            </a:extLst>
          </p:cNvPr>
          <p:cNvSpPr/>
          <p:nvPr/>
        </p:nvSpPr>
        <p:spPr>
          <a:xfrm>
            <a:off x="207858" y="4991257"/>
            <a:ext cx="3535681" cy="1630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dirty="0"/>
              <a:t>Diagrama de grados de dependencia </a:t>
            </a:r>
            <a:endParaRPr lang="es-CO" sz="3200" dirty="0"/>
          </a:p>
        </p:txBody>
      </p:sp>
    </p:spTree>
    <p:extLst>
      <p:ext uri="{BB962C8B-B14F-4D97-AF65-F5344CB8AC3E}">
        <p14:creationId xmlns:p14="http://schemas.microsoft.com/office/powerpoint/2010/main" val="2255366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560D996D-A91E-43FC-910D-58BD55D81C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71"/>
          <a:stretch/>
        </p:blipFill>
        <p:spPr>
          <a:xfrm>
            <a:off x="156713" y="385118"/>
            <a:ext cx="11878574" cy="5104351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5025F836-4544-49D1-BA77-21FE9D928980}"/>
              </a:ext>
            </a:extLst>
          </p:cNvPr>
          <p:cNvSpPr/>
          <p:nvPr/>
        </p:nvSpPr>
        <p:spPr>
          <a:xfrm>
            <a:off x="9551704" y="5137906"/>
            <a:ext cx="2371440" cy="1630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dirty="0"/>
              <a:t>Módulos y casos de Uso</a:t>
            </a:r>
            <a:endParaRPr lang="es-CO" sz="3200" dirty="0"/>
          </a:p>
        </p:txBody>
      </p:sp>
    </p:spTree>
    <p:extLst>
      <p:ext uri="{BB962C8B-B14F-4D97-AF65-F5344CB8AC3E}">
        <p14:creationId xmlns:p14="http://schemas.microsoft.com/office/powerpoint/2010/main" val="2419530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44663A6-5D43-4AB0-9CCD-733A588B4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482" y="289255"/>
            <a:ext cx="10066744" cy="573198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3E90687B-68FC-4D05-9AA4-28FB85504853}"/>
              </a:ext>
            </a:extLst>
          </p:cNvPr>
          <p:cNvSpPr/>
          <p:nvPr/>
        </p:nvSpPr>
        <p:spPr>
          <a:xfrm>
            <a:off x="207859" y="4991257"/>
            <a:ext cx="2371440" cy="1630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dirty="0"/>
              <a:t>Diagrama de Módulos</a:t>
            </a:r>
            <a:endParaRPr lang="es-CO" sz="3200" dirty="0"/>
          </a:p>
        </p:txBody>
      </p:sp>
    </p:spTree>
    <p:extLst>
      <p:ext uri="{BB962C8B-B14F-4D97-AF65-F5344CB8AC3E}">
        <p14:creationId xmlns:p14="http://schemas.microsoft.com/office/powerpoint/2010/main" val="1191882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082A711-6B71-4717-B6AA-F2FB70155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975" y="1270635"/>
            <a:ext cx="10487025" cy="504825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F02AAF34-ED8B-4789-A333-91BCC55529FF}"/>
              </a:ext>
            </a:extLst>
          </p:cNvPr>
          <p:cNvSpPr/>
          <p:nvPr/>
        </p:nvSpPr>
        <p:spPr>
          <a:xfrm>
            <a:off x="109386" y="123838"/>
            <a:ext cx="2746355" cy="1630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200" dirty="0"/>
              <a:t>Arquitectura REST</a:t>
            </a:r>
          </a:p>
        </p:txBody>
      </p:sp>
    </p:spTree>
    <p:extLst>
      <p:ext uri="{BB962C8B-B14F-4D97-AF65-F5344CB8AC3E}">
        <p14:creationId xmlns:p14="http://schemas.microsoft.com/office/powerpoint/2010/main" val="28273918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Personalizado 1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B0F0"/>
      </a:accent1>
      <a:accent2>
        <a:srgbClr val="00B0F0"/>
      </a:accent2>
      <a:accent3>
        <a:srgbClr val="0070C0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2330</TotalTime>
  <Words>55</Words>
  <Application>Microsoft Office PowerPoint</Application>
  <PresentationFormat>Panorámica</PresentationFormat>
  <Paragraphs>17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6" baseType="lpstr">
      <vt:lpstr>Century Gothic</vt:lpstr>
      <vt:lpstr>Wingdings 2</vt:lpstr>
      <vt:lpstr>Citable</vt:lpstr>
      <vt:lpstr>Appausa: Análisis, Diseño y Desarrollo.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Documento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Appausa: Analisis, Diseño y Desarrollo.</dc:title>
  <dc:creator>LUIS FELIPE VELASCO TAO</dc:creator>
  <cp:lastModifiedBy>Luis Felipe Velasco Tao</cp:lastModifiedBy>
  <cp:revision>34</cp:revision>
  <dcterms:created xsi:type="dcterms:W3CDTF">2020-08-17T16:42:01Z</dcterms:created>
  <dcterms:modified xsi:type="dcterms:W3CDTF">2020-11-24T14:31:23Z</dcterms:modified>
</cp:coreProperties>
</file>

<file path=docProps/thumbnail.jpeg>
</file>